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圖表" type="chart">
  <p:cSld name="CHAR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/>
          <p:nvPr>
            <p:ph idx="2" type="chart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步驟一：打開您的圖檔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95" name="Google Shape;9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步驟三之二：手動控制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將會出現八個可以分別控制不同功率、速度及高度的選項</a:t>
            </a:r>
            <a:endParaRPr/>
          </a:p>
        </p:txBody>
      </p:sp>
      <p:pic>
        <p:nvPicPr>
          <p:cNvPr id="159" name="Google Shape;15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1258887" y="2276475"/>
            <a:ext cx="649287" cy="1511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步驟三之二：選擇模式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(設定後，後面無法再更改)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選擇後再應用介面將不可以再調整</a:t>
            </a:r>
            <a:b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光柵→雕刻、向量→切割、跳過→略過不作圖</a:t>
            </a:r>
            <a:b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※光柵/向量→自動判斷</a:t>
            </a:r>
            <a:endParaRPr/>
          </a:p>
        </p:txBody>
      </p:sp>
      <p:pic>
        <p:nvPicPr>
          <p:cNvPr id="166" name="Google Shape;16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6804025" y="2060575"/>
            <a:ext cx="1081087" cy="100647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步驟三之二：Z軸→控制平台的上升、下降開關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選擇Z軸的數據增加，平台下降</a:t>
            </a:r>
            <a:endParaRPr/>
          </a:p>
        </p:txBody>
      </p:sp>
      <p:pic>
        <p:nvPicPr>
          <p:cNvPr id="173" name="Google Shape;17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6804025" y="2420937"/>
            <a:ext cx="1081087" cy="64611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5867400" y="2997200"/>
            <a:ext cx="1081087" cy="100647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步驟三之二：當調整好您要的選項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點擊”集”→”應用”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(設定任何一項顏色皆需要點擊)</a:t>
            </a:r>
            <a:endParaRPr/>
          </a:p>
        </p:txBody>
      </p:sp>
      <p:pic>
        <p:nvPicPr>
          <p:cNvPr id="181" name="Google Shape;18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6300787" y="3573462"/>
            <a:ext cx="1081087" cy="100647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6372225" y="3860800"/>
            <a:ext cx="325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6011862" y="4437062"/>
            <a:ext cx="649287" cy="64611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6064250" y="4387850"/>
            <a:ext cx="3794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步驟三之二：設定完畢後點擊”確定”</a:t>
            </a:r>
            <a:endParaRPr/>
          </a:p>
        </p:txBody>
      </p:sp>
      <p:pic>
        <p:nvPicPr>
          <p:cNvPr id="191" name="Google Shape;191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6011862" y="5300662"/>
            <a:ext cx="792162" cy="57467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步驟三之二：再點擊”確定”</a:t>
            </a:r>
            <a:endParaRPr/>
          </a:p>
        </p:txBody>
      </p:sp>
      <p:pic>
        <p:nvPicPr>
          <p:cNvPr id="198" name="Google Shape;19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3994150" y="4797425"/>
            <a:ext cx="649287" cy="43021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步驟三之二：選擇 ”儲存至下列檔案” 點擊 ”確定”</a:t>
            </a:r>
            <a:endParaRPr/>
          </a:p>
        </p:txBody>
      </p:sp>
      <p:pic>
        <p:nvPicPr>
          <p:cNvPr id="205" name="Google Shape;20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/>
          <p:nvPr/>
        </p:nvSpPr>
        <p:spPr>
          <a:xfrm>
            <a:off x="3132137" y="3644900"/>
            <a:ext cx="2232025" cy="28892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3995737" y="4005262"/>
            <a:ext cx="576262" cy="35877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出圖形式表→acad.ctb</a:t>
            </a:r>
            <a:endParaRPr/>
          </a:p>
        </p:txBody>
      </p:sp>
      <p:pic>
        <p:nvPicPr>
          <p:cNvPr id="213" name="Google Shape;21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2843212" y="4005262"/>
            <a:ext cx="17287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步驟三之二：選擇”是” 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套用所有配置</a:t>
            </a:r>
            <a:endParaRPr/>
          </a:p>
        </p:txBody>
      </p:sp>
      <p:pic>
        <p:nvPicPr>
          <p:cNvPr id="220" name="Google Shape;220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3924300" y="3789362"/>
            <a:ext cx="8636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步驟三之二：點擊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出圖形式表旁的”編輯”</a:t>
            </a:r>
            <a:endParaRPr/>
          </a:p>
        </p:txBody>
      </p:sp>
      <p:pic>
        <p:nvPicPr>
          <p:cNvPr id="227" name="Google Shape;22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4500562" y="3860800"/>
            <a:ext cx="504825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步驟二：確認圖片後選擇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檔案→出圖</a:t>
            </a:r>
            <a:endParaRPr/>
          </a:p>
        </p:txBody>
      </p:sp>
      <p:pic>
        <p:nvPicPr>
          <p:cNvPr id="101" name="Google Shape;10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468312" y="2781300"/>
            <a:ext cx="1657350" cy="93662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步驟三之二：將左邊的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所有顏色選起(1~255)</a:t>
            </a:r>
            <a:endParaRPr/>
          </a:p>
        </p:txBody>
      </p:sp>
      <p:pic>
        <p:nvPicPr>
          <p:cNvPr id="234" name="Google Shape;23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>
            <a:off x="2987675" y="2636837"/>
            <a:ext cx="792162" cy="16557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步驟三之二：選擇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線寬→0.0000公釐</a:t>
            </a:r>
            <a:endParaRPr/>
          </a:p>
        </p:txBody>
      </p:sp>
      <p:pic>
        <p:nvPicPr>
          <p:cNvPr id="241" name="Google Shape;241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/>
          <p:nvPr/>
        </p:nvSpPr>
        <p:spPr>
          <a:xfrm>
            <a:off x="4859337" y="1557337"/>
            <a:ext cx="10810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4572000" y="3716337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步驟三之二：點選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儲存並關閉</a:t>
            </a:r>
            <a:endParaRPr/>
          </a:p>
        </p:txBody>
      </p:sp>
      <p:pic>
        <p:nvPicPr>
          <p:cNvPr id="249" name="Google Shape;249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/>
        </p:nvSpPr>
        <p:spPr>
          <a:xfrm>
            <a:off x="4067175" y="4868862"/>
            <a:ext cx="8651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步驟三之三：點選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出圖設定值</a:t>
            </a:r>
            <a:endParaRPr/>
          </a:p>
        </p:txBody>
      </p:sp>
      <p:pic>
        <p:nvPicPr>
          <p:cNvPr id="256" name="Google Shape;25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>
            <a:off x="2843212" y="2852737"/>
            <a:ext cx="6492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步驟三之三：出圖範圍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選擇您要出圖的方式</a:t>
            </a:r>
            <a:endParaRPr/>
          </a:p>
        </p:txBody>
      </p:sp>
      <p:pic>
        <p:nvPicPr>
          <p:cNvPr id="263" name="Google Shape;26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/>
          <p:nvPr/>
        </p:nvSpPr>
        <p:spPr>
          <a:xfrm>
            <a:off x="2484437" y="3644900"/>
            <a:ext cx="935037" cy="1296987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步驟三之三：點選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出圖比例→1：1</a:t>
            </a:r>
            <a:endParaRPr/>
          </a:p>
        </p:txBody>
      </p:sp>
      <p:pic>
        <p:nvPicPr>
          <p:cNvPr id="270" name="Google Shape;270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/>
          <p:nvPr/>
        </p:nvSpPr>
        <p:spPr>
          <a:xfrm>
            <a:off x="3708400" y="3789362"/>
            <a:ext cx="8636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步驟三之三：選擇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出圖方位→橫印</a:t>
            </a:r>
            <a:endParaRPr/>
          </a:p>
        </p:txBody>
      </p:sp>
      <p:pic>
        <p:nvPicPr>
          <p:cNvPr id="277" name="Google Shape;277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/>
          <p:nvPr/>
        </p:nvSpPr>
        <p:spPr>
          <a:xfrm>
            <a:off x="5219700" y="3213100"/>
            <a:ext cx="720725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步驟三之三：點擊”確定”</a:t>
            </a:r>
            <a:endParaRPr/>
          </a:p>
        </p:txBody>
      </p:sp>
      <p:pic>
        <p:nvPicPr>
          <p:cNvPr id="284" name="Google Shape;284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/>
          <p:nvPr/>
        </p:nvSpPr>
        <p:spPr>
          <a:xfrm>
            <a:off x="4932362" y="4797425"/>
            <a:ext cx="720725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步驟四：到右下角的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”Universal Laser Systems控制版面”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就可以找到剛剛的出圖</a:t>
            </a:r>
            <a:endParaRPr/>
          </a:p>
        </p:txBody>
      </p:sp>
      <p:pic>
        <p:nvPicPr>
          <p:cNvPr id="291" name="Google Shape;29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/>
          <p:nvPr/>
        </p:nvSpPr>
        <p:spPr>
          <a:xfrm>
            <a:off x="6588125" y="5805487"/>
            <a:ext cx="21605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步驟五：打開”控制版面”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可以直接進行切割</a:t>
            </a:r>
            <a:endParaRPr/>
          </a:p>
        </p:txBody>
      </p:sp>
      <p:pic>
        <p:nvPicPr>
          <p:cNvPr id="298" name="Google Shape;298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7380287" y="2276475"/>
            <a:ext cx="649287" cy="647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步驟三之一：如果要使用上次設定，可選擇前次出圖。</a:t>
            </a:r>
            <a:endParaRPr/>
          </a:p>
        </p:txBody>
      </p:sp>
      <p:pic>
        <p:nvPicPr>
          <p:cNvPr id="108" name="Google Shape;10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4500562" y="2565400"/>
            <a:ext cx="1657350" cy="935037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附註一：可以將圖片放大、縮小</a:t>
            </a:r>
            <a:endParaRPr/>
          </a:p>
        </p:txBody>
      </p:sp>
      <p:pic>
        <p:nvPicPr>
          <p:cNvPr id="305" name="Google Shape;305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/>
          <p:nvPr/>
        </p:nvSpPr>
        <p:spPr>
          <a:xfrm>
            <a:off x="7164387" y="3860800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附註一：圖片放大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滑鼠滾輪或點擊可以放大或縮小</a:t>
            </a:r>
            <a:endParaRPr/>
          </a:p>
        </p:txBody>
      </p:sp>
      <p:pic>
        <p:nvPicPr>
          <p:cNvPr id="312" name="Google Shape;312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附註二：可以控制雷射機雕刻頭，指定雕刻頭到版面的相對位置上，即可進行對焦，點擊執行可以設定雕刻頭所需要跑的設定</a:t>
            </a:r>
            <a:endParaRPr/>
          </a:p>
        </p:txBody>
      </p:sp>
      <p:pic>
        <p:nvPicPr>
          <p:cNvPr id="318" name="Google Shape;318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/>
          <p:nvPr/>
        </p:nvSpPr>
        <p:spPr>
          <a:xfrm>
            <a:off x="7453312" y="3860800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5"/>
          <p:cNvSpPr/>
          <p:nvPr/>
        </p:nvSpPr>
        <p:spPr>
          <a:xfrm>
            <a:off x="7164387" y="4868862"/>
            <a:ext cx="1368425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附註二：設定X、Y軸座標後，點擊 “轉到”雕刻頭可以移到精準的座標上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Z軸的作標是調整平台的升降，增加數值平台會下降</a:t>
            </a:r>
            <a:endParaRPr/>
          </a:p>
        </p:txBody>
      </p:sp>
      <p:pic>
        <p:nvPicPr>
          <p:cNvPr id="326" name="Google Shape;326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7308850" y="2997200"/>
            <a:ext cx="1223962" cy="1079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6"/>
          <p:cNvSpPr/>
          <p:nvPr/>
        </p:nvSpPr>
        <p:spPr>
          <a:xfrm>
            <a:off x="7308850" y="4005262"/>
            <a:ext cx="1222375" cy="12239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附註三：設定雕刻圖案的移動，可以打入座標，控制藍色方塊的座標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共有九個方塊位子可以挑選</a:t>
            </a:r>
            <a:endParaRPr/>
          </a:p>
        </p:txBody>
      </p:sp>
      <p:pic>
        <p:nvPicPr>
          <p:cNvPr id="334" name="Google Shape;334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/>
          <p:nvPr/>
        </p:nvSpPr>
        <p:spPr>
          <a:xfrm>
            <a:off x="7667625" y="3860800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2339975" y="2997200"/>
            <a:ext cx="358775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7380287" y="4149725"/>
            <a:ext cx="936625" cy="72072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附註三：也可以使用滑鼠拖曳</a:t>
            </a:r>
            <a:endParaRPr/>
          </a:p>
        </p:txBody>
      </p:sp>
      <p:pic>
        <p:nvPicPr>
          <p:cNvPr id="343" name="Google Shape;343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附註四：可以直接使用陣列複製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X、Y軸方向的數量，及圖案之間的間距，輸入完畢後按應用</a:t>
            </a:r>
            <a:endParaRPr/>
          </a:p>
        </p:txBody>
      </p:sp>
      <p:pic>
        <p:nvPicPr>
          <p:cNvPr id="349" name="Google Shape;349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/>
          <p:nvPr/>
        </p:nvSpPr>
        <p:spPr>
          <a:xfrm>
            <a:off x="7956550" y="3860800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7235825" y="4149725"/>
            <a:ext cx="1368425" cy="647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附註四：不使用時將數量改為1再按應用即可</a:t>
            </a:r>
            <a:endParaRPr/>
          </a:p>
        </p:txBody>
      </p:sp>
      <p:pic>
        <p:nvPicPr>
          <p:cNvPr id="357" name="Google Shape;357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0"/>
          <p:cNvSpPr/>
          <p:nvPr/>
        </p:nvSpPr>
        <p:spPr>
          <a:xfrm>
            <a:off x="7380287" y="4221162"/>
            <a:ext cx="431800" cy="5762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7956550" y="3860800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附註五：可以模擬作圖約略所需的時間，按開始鍵即可計算時間</a:t>
            </a:r>
            <a:endParaRPr/>
          </a:p>
        </p:txBody>
      </p:sp>
      <p:pic>
        <p:nvPicPr>
          <p:cNvPr id="365" name="Google Shape;365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/>
          <p:nvPr/>
        </p:nvSpPr>
        <p:spPr>
          <a:xfrm>
            <a:off x="8172450" y="3860800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附註六：點擊 “設置”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可以再更改功率、 速度及解析度</a:t>
            </a:r>
            <a:endParaRPr/>
          </a:p>
        </p:txBody>
      </p:sp>
      <p:pic>
        <p:nvPicPr>
          <p:cNvPr id="372" name="Google Shape;372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/>
          <p:nvPr/>
        </p:nvSpPr>
        <p:spPr>
          <a:xfrm>
            <a:off x="7667625" y="5084762"/>
            <a:ext cx="431800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步驟三之二：勾選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配置名稱→將變更儲存至配置</a:t>
            </a:r>
            <a:endParaRPr/>
          </a:p>
        </p:txBody>
      </p:sp>
      <p:pic>
        <p:nvPicPr>
          <p:cNvPr id="115" name="Google Shape;115;p1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484312"/>
            <a:ext cx="8964612" cy="49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150" y="1989137"/>
            <a:ext cx="6091237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3059112" y="2276475"/>
            <a:ext cx="1657350" cy="935037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附註六：模式在這裡只能選擇之前的設定或者跳過</a:t>
            </a:r>
            <a:endParaRPr/>
          </a:p>
        </p:txBody>
      </p:sp>
      <p:pic>
        <p:nvPicPr>
          <p:cNvPr id="379" name="Google Shape;379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3"/>
          <p:cNvSpPr/>
          <p:nvPr/>
        </p:nvSpPr>
        <p:spPr>
          <a:xfrm>
            <a:off x="6084887" y="2133600"/>
            <a:ext cx="1081087" cy="79057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驅動軟體操作手冊</a:t>
            </a:r>
            <a:endParaRPr/>
          </a:p>
        </p:txBody>
      </p:sp>
      <p:sp>
        <p:nvSpPr>
          <p:cNvPr id="386" name="Google Shape;386;p5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2013新版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主視窗</a:t>
            </a:r>
            <a:endParaRPr/>
          </a:p>
        </p:txBody>
      </p:sp>
      <p:pic>
        <p:nvPicPr>
          <p:cNvPr descr="C:\Users\123\Desktop\12.png" id="392" name="Google Shape;392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62" y="1412875"/>
            <a:ext cx="4364037" cy="237966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5"/>
          <p:cNvSpPr txBox="1"/>
          <p:nvPr/>
        </p:nvSpPr>
        <p:spPr>
          <a:xfrm>
            <a:off x="5148262" y="1628775"/>
            <a:ext cx="45720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1.主視窗工作畫面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2.機器系統上的設定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3.機器與電腦連線診斷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4.檔案的名稱 並可快速搜尋以前檔案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5.檔案的設定 可將之前檔案逐一或全部刪除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6.顯示傳送此檔案的日期時間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7.模擬視窗 顯示你該圖的位置 ，當在工作時可同時了解工作進度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8.START鍵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9.機器的開關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10.暫停&amp;繼續鍵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11.移動雕刻頭上下左右到任何位置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12.移動平台高度位置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13使雕刻頭歸零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14使平台歸零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5"/>
          <p:cNvSpPr txBox="1"/>
          <p:nvPr/>
        </p:nvSpPr>
        <p:spPr>
          <a:xfrm>
            <a:off x="395287" y="3719512"/>
            <a:ext cx="4572000" cy="313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功能選單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15.模擬視窗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16.可變動對焦位置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17.可變動工作物件的位置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18.可複製工作檔案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19. 模擬此檔案所花的時間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20.重新設定功率 速度等參數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21.關閉驅動程式視窗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22.已執行次數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23.此檔案所花費的時間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24.機器的狀態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系統</a:t>
            </a:r>
            <a:endParaRPr/>
          </a:p>
        </p:txBody>
      </p:sp>
      <p:pic>
        <p:nvPicPr>
          <p:cNvPr id="400" name="Google Shape;400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65287"/>
            <a:ext cx="4402137" cy="235108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/>
        </p:nvSpPr>
        <p:spPr>
          <a:xfrm>
            <a:off x="4859337" y="1628775"/>
            <a:ext cx="4392612" cy="563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1.可記錄1~2000組檔案 以便直接出圖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2.語言設定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3.單位設定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4.自動升降的總開關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5.此功能為 專業工程師測試的選項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6.設定所使用的聚焦鏡規格，當沒有放蜂巢網時，在此設定對焦高度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7.調整光路使用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8.當使用蜂巢網時 再此設定對焦高度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9.設定旋轉軸 所使用的位置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10.音效設定 在列印開始，暫停與結束換成自己想要的聲音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原點設定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11.當工作結束時 雕刻頭會停在結束的位置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12.結束工作後不會升回原點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13.在每一次開始工作時 雕刻頭會歸零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14.關閉驅動程式視窗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診斷</a:t>
            </a:r>
            <a:endParaRPr/>
          </a:p>
        </p:txBody>
      </p:sp>
      <p:pic>
        <p:nvPicPr>
          <p:cNvPr id="407" name="Google Shape;407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275" y="1600200"/>
            <a:ext cx="677545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 txBox="1"/>
          <p:nvPr/>
        </p:nvSpPr>
        <p:spPr>
          <a:xfrm>
            <a:off x="3203575" y="1268412"/>
            <a:ext cx="29543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顯示機器與電腦連線的狀況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設置</a:t>
            </a:r>
            <a:endParaRPr/>
          </a:p>
        </p:txBody>
      </p:sp>
      <p:pic>
        <p:nvPicPr>
          <p:cNvPr id="414" name="Google Shape;414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484312"/>
            <a:ext cx="4194175" cy="2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8"/>
          <p:cNvSpPr txBox="1"/>
          <p:nvPr/>
        </p:nvSpPr>
        <p:spPr>
          <a:xfrm>
            <a:off x="4554537" y="1484312"/>
            <a:ext cx="4572000" cy="53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1.手動控制，使用顏色區分 你所要的不同參數，設定八種顏色 依自己想要的參數，也可以設定不同對焦高度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2.內建的材料數據庫，有建議的參數但無法做細微調整，直接選擇你所要加工的物件材質 此功能會提供給你建議參數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3.點選顏色 然後在此設定功率 速度等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4.調整輸出功率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5.調整速度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6.調整KHZ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7.調整Z軸高度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8.調整輸出的雷射光源CO2/FIBER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9.選擇你要 雕刻/切割(電腦判斷)、雕刻、切割或是關閉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10.選擇波型，會影響KHZ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11.開關Z軸自動升降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12.調整雕刻細微參數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13.調整切割細微參數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14.調整設定、旋轉軸設定</a:t>
            </a:r>
            <a:endParaRPr/>
          </a:p>
        </p:txBody>
      </p:sp>
      <p:sp>
        <p:nvSpPr>
          <p:cNvPr id="416" name="Google Shape;416;p58"/>
          <p:cNvSpPr txBox="1"/>
          <p:nvPr/>
        </p:nvSpPr>
        <p:spPr>
          <a:xfrm>
            <a:off x="107950" y="4437062"/>
            <a:ext cx="4572000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15.當參數設定好 須按此鍵 才能夠記錄你參新的參數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16.確認鍵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17.恢復系統預設值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18.讀取你之前設定參數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19.儲存你現在設定參數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20.按此鍵 確定你的參數 並關閉此視窗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21.按此鍵 取消你的設定 並關閉此視窗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調整雕刻</a:t>
            </a:r>
            <a:endParaRPr/>
          </a:p>
        </p:txBody>
      </p:sp>
      <p:pic>
        <p:nvPicPr>
          <p:cNvPr id="422" name="Google Shape;422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412875"/>
            <a:ext cx="4433887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/>
        </p:nvSpPr>
        <p:spPr>
          <a:xfrm>
            <a:off x="395287" y="3573462"/>
            <a:ext cx="4572000" cy="313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1.設定出圖模式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1.正常模式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2.黑白模式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3.3D模式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4.橡膠印章模式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2.雕刻密度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3.由上而下輸出或由下而上輸出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4.圖形網點顯示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1.網版 半調色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2.擴散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3.黑白</a:t>
            </a:r>
            <a:endParaRPr/>
          </a:p>
        </p:txBody>
      </p:sp>
      <p:sp>
        <p:nvSpPr>
          <p:cNvPr id="424" name="Google Shape;424;p59"/>
          <p:cNvSpPr txBox="1"/>
          <p:nvPr/>
        </p:nvSpPr>
        <p:spPr>
          <a:xfrm>
            <a:off x="4643437" y="2492375"/>
            <a:ext cx="64928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對比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定義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密度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調整</a:t>
            </a:r>
            <a:endParaRPr/>
          </a:p>
        </p:txBody>
      </p:sp>
      <p:sp>
        <p:nvSpPr>
          <p:cNvPr id="425" name="Google Shape;425;p59"/>
          <p:cNvSpPr txBox="1"/>
          <p:nvPr/>
        </p:nvSpPr>
        <p:spPr>
          <a:xfrm>
            <a:off x="5580062" y="2878137"/>
            <a:ext cx="39243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調整圖片雕刻品質的選項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7200" y="260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調整切割</a:t>
            </a:r>
            <a:endParaRPr/>
          </a:p>
        </p:txBody>
      </p:sp>
      <p:pic>
        <p:nvPicPr>
          <p:cNvPr id="431" name="Google Shape;431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12925"/>
            <a:ext cx="4043362" cy="2014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0"/>
          <p:cNvSpPr txBox="1"/>
          <p:nvPr/>
        </p:nvSpPr>
        <p:spPr>
          <a:xfrm>
            <a:off x="4572000" y="1844675"/>
            <a:ext cx="45720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5.圓弧修正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1.品質與捷徑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2.品質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3.捷徑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4.關閉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6.切割收縮比，EX：如x軸切割出來比例變小，就在x軸上設大一點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調整設定、旋轉軸設定</a:t>
            </a:r>
            <a:endParaRPr/>
          </a:p>
        </p:txBody>
      </p:sp>
      <p:pic>
        <p:nvPicPr>
          <p:cNvPr id="438" name="Google Shape;438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773237"/>
            <a:ext cx="3754437" cy="187166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1"/>
          <p:cNvSpPr txBox="1"/>
          <p:nvPr/>
        </p:nvSpPr>
        <p:spPr>
          <a:xfrm>
            <a:off x="4284662" y="1773237"/>
            <a:ext cx="208756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7.單位設定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8.語言設定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9.板面設定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10.旋轉軸模式設定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出途設備→選擇設備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(選擇您要出圖的設備)</a:t>
            </a:r>
            <a:endParaRPr/>
          </a:p>
        </p:txBody>
      </p:sp>
      <p:pic>
        <p:nvPicPr>
          <p:cNvPr id="123" name="Google Shape;12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3419475" y="3068637"/>
            <a:ext cx="1657350" cy="935037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使用預設圖紙尺吋</a:t>
            </a:r>
            <a:endParaRPr/>
          </a:p>
        </p:txBody>
      </p:sp>
      <p:pic>
        <p:nvPicPr>
          <p:cNvPr id="130" name="Google Shape;130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3492500" y="3573462"/>
            <a:ext cx="576262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067175" y="3860800"/>
            <a:ext cx="576262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步驟三之二：點選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繪圖機規劃→性質</a:t>
            </a:r>
            <a:endParaRPr/>
          </a:p>
        </p:txBody>
      </p:sp>
      <p:pic>
        <p:nvPicPr>
          <p:cNvPr id="138" name="Google Shape;13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5940425" y="3141662"/>
            <a:ext cx="576262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步驟三之二：點選</a:t>
            </a:r>
            <a:b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設備與文件設定→設備名稱(VLS4.60) →圖形→自訂性質</a:t>
            </a:r>
            <a:endParaRPr/>
          </a:p>
        </p:txBody>
      </p:sp>
      <p:pic>
        <p:nvPicPr>
          <p:cNvPr id="145" name="Google Shape;14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2987675" y="3068637"/>
            <a:ext cx="17287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步驟三之二：點擊自訂性質</a:t>
            </a:r>
            <a:endParaRPr/>
          </a:p>
        </p:txBody>
      </p:sp>
      <p:pic>
        <p:nvPicPr>
          <p:cNvPr id="152" name="Google Shape;15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4067175" y="4149725"/>
            <a:ext cx="1728787" cy="36036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